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90C5E-5E3A-490E-BF1E-AF898A6B47C8}" type="datetimeFigureOut">
              <a:rPr lang="ru-RU" smtClean="0"/>
              <a:t>19.05.2010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78365-D00C-45C1-9D90-ACAB5CF2E8B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3171846"/>
          </a:xfrm>
        </p:spPr>
        <p:txBody>
          <a:bodyPr>
            <a:noAutofit/>
          </a:bodyPr>
          <a:lstStyle/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Физическое ралли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500438"/>
            <a:ext cx="7215228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/>
              <a:t>Самоходная косилка имеет ширину захвата 10 м. Средняя скорость косилки – 0,1 м/с. Какова площадь участка, скошенного за 10 мин работы</a:t>
            </a:r>
            <a:r>
              <a:rPr lang="ru-RU" sz="4800" dirty="0" smtClean="0"/>
              <a:t>?</a:t>
            </a:r>
          </a:p>
          <a:p>
            <a:pPr algn="ctr">
              <a:buNone/>
            </a:pPr>
            <a:r>
              <a:rPr lang="ru-RU" sz="4800" dirty="0" smtClean="0"/>
              <a:t>Ответ: 600 кв. м</a:t>
            </a:r>
            <a:endParaRPr lang="ru-RU" sz="48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r>
              <a:rPr lang="ru-RU" sz="8000" dirty="0"/>
              <a:t>Материальная точка – </a:t>
            </a:r>
            <a:r>
              <a:rPr lang="ru-RU" sz="8000" dirty="0" smtClean="0"/>
              <a:t>это тело очень малых размеров</a:t>
            </a:r>
            <a:endParaRPr lang="ru-RU" sz="80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/>
              <a:t>Перемещение материальной точки </a:t>
            </a:r>
            <a:r>
              <a:rPr lang="ru-RU" sz="6600" dirty="0" smtClean="0"/>
              <a:t>есть длина траектории движения точки</a:t>
            </a:r>
            <a:endParaRPr lang="ru-RU" sz="66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ctr">
              <a:buNone/>
            </a:pPr>
            <a:r>
              <a:rPr lang="ru-RU" sz="5400" dirty="0"/>
              <a:t>Трамвай, двигаясь от остановки равноускоренно, прошел путь 30 м за 10 с. В конце этого пути он приобрел </a:t>
            </a:r>
            <a:r>
              <a:rPr lang="ru-RU" sz="5400" dirty="0" smtClean="0"/>
              <a:t>скорость </a:t>
            </a:r>
            <a:r>
              <a:rPr lang="ru-RU" sz="5400" dirty="0"/>
              <a:t>6 м/с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800" dirty="0"/>
              <a:t>Траектория движения точки на конце лопасти винта вертолета, поднимающегося равномерно вертикально вверх, в системе отсчета, связанной с корпусом вертолета, представляет собой </a:t>
            </a:r>
            <a:r>
              <a:rPr lang="ru-RU" sz="4800" dirty="0" smtClean="0"/>
              <a:t>окружность</a:t>
            </a:r>
            <a:endParaRPr lang="ru-RU" sz="4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r>
              <a:rPr lang="ru-RU" sz="9600" dirty="0" smtClean="0"/>
              <a:t>Привал</a:t>
            </a:r>
            <a:endParaRPr lang="ru-RU" sz="9600" dirty="0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14554"/>
            <a:ext cx="685804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71636"/>
          </a:xfrm>
        </p:spPr>
        <p:txBody>
          <a:bodyPr>
            <a:noAutofit/>
          </a:bodyPr>
          <a:lstStyle/>
          <a:p>
            <a:r>
              <a:rPr lang="ru-RU" sz="9600" dirty="0" smtClean="0"/>
              <a:t>Финиш</a:t>
            </a:r>
            <a:endParaRPr lang="ru-RU" sz="9600" dirty="0"/>
          </a:p>
        </p:txBody>
      </p:sp>
      <p:pic>
        <p:nvPicPr>
          <p:cNvPr id="215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643182"/>
            <a:ext cx="421484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857388"/>
          </a:xfrm>
        </p:spPr>
        <p:txBody>
          <a:bodyPr>
            <a:noAutofit/>
          </a:bodyPr>
          <a:lstStyle/>
          <a:p>
            <a:r>
              <a:rPr lang="ru-RU" sz="8800" dirty="0" smtClean="0"/>
              <a:t>Подведение итогов</a:t>
            </a:r>
            <a:endParaRPr lang="ru-RU" sz="8800" dirty="0"/>
          </a:p>
        </p:txBody>
      </p:sp>
      <p:pic>
        <p:nvPicPr>
          <p:cNvPr id="225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071810"/>
            <a:ext cx="71438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/>
              <a:t>   Спасибо за </a:t>
            </a:r>
          </a:p>
          <a:p>
            <a:pPr>
              <a:buNone/>
            </a:pPr>
            <a:r>
              <a:rPr lang="ru-RU" sz="9600" dirty="0"/>
              <a:t> </a:t>
            </a:r>
            <a:r>
              <a:rPr lang="ru-RU" sz="9600" dirty="0" smtClean="0"/>
              <a:t>    участие!</a:t>
            </a:r>
            <a:endParaRPr lang="ru-RU" sz="96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Этапы гонки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1.Проверка местности.</a:t>
            </a:r>
          </a:p>
          <a:p>
            <a:pPr>
              <a:buNone/>
            </a:pPr>
            <a:r>
              <a:rPr lang="ru-RU" sz="4000" dirty="0" smtClean="0"/>
              <a:t>2.Составление карты гонки.</a:t>
            </a:r>
          </a:p>
          <a:p>
            <a:pPr>
              <a:buNone/>
            </a:pPr>
            <a:r>
              <a:rPr lang="ru-RU" sz="4000" dirty="0" smtClean="0"/>
              <a:t>3.Гонка на пересеченной местности.</a:t>
            </a:r>
          </a:p>
          <a:p>
            <a:pPr>
              <a:buNone/>
            </a:pPr>
            <a:r>
              <a:rPr lang="ru-RU" sz="4000" dirty="0" smtClean="0"/>
              <a:t>4.Внезапная остановка – авария.</a:t>
            </a:r>
          </a:p>
          <a:p>
            <a:pPr>
              <a:buNone/>
            </a:pPr>
            <a:r>
              <a:rPr lang="ru-RU" sz="4000" dirty="0" smtClean="0"/>
              <a:t>5.Привал.</a:t>
            </a:r>
          </a:p>
          <a:p>
            <a:pPr>
              <a:buNone/>
            </a:pPr>
            <a:r>
              <a:rPr lang="ru-RU" sz="4000" dirty="0" smtClean="0"/>
              <a:t>6.Финиш</a:t>
            </a:r>
          </a:p>
          <a:p>
            <a:pPr>
              <a:buNone/>
            </a:pPr>
            <a:r>
              <a:rPr lang="ru-RU" sz="4000" dirty="0" smtClean="0"/>
              <a:t>7.Подведение итогов урока.</a:t>
            </a:r>
            <a:endParaRPr lang="ru-RU" sz="40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/>
              <a:t> Проверка    </a:t>
            </a:r>
          </a:p>
          <a:p>
            <a:pPr>
              <a:buNone/>
            </a:pPr>
            <a:r>
              <a:rPr lang="ru-RU" sz="9600" dirty="0" smtClean="0"/>
              <a:t> местности</a:t>
            </a:r>
            <a:endParaRPr lang="ru-RU" sz="9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857628"/>
            <a:ext cx="39290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00882" cy="3154362"/>
          </a:xfrm>
        </p:spPr>
        <p:txBody>
          <a:bodyPr>
            <a:noAutofit/>
          </a:bodyPr>
          <a:lstStyle/>
          <a:p>
            <a:r>
              <a:rPr lang="ru-RU" sz="8000" dirty="0" smtClean="0"/>
              <a:t>Составление </a:t>
            </a:r>
            <a:br>
              <a:rPr lang="ru-RU" sz="8000" dirty="0" smtClean="0"/>
            </a:br>
            <a:r>
              <a:rPr lang="ru-RU" sz="8000" dirty="0" smtClean="0"/>
              <a:t>карты гонки</a:t>
            </a:r>
            <a:endParaRPr lang="ru-RU" sz="8000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00438"/>
            <a:ext cx="745333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/>
              <a:t>Гонка на</a:t>
            </a:r>
          </a:p>
          <a:p>
            <a:pPr>
              <a:buNone/>
            </a:pPr>
            <a:r>
              <a:rPr lang="ru-RU" sz="8000" dirty="0" smtClean="0"/>
              <a:t>пересеченной </a:t>
            </a:r>
          </a:p>
          <a:p>
            <a:pPr>
              <a:buNone/>
            </a:pPr>
            <a:r>
              <a:rPr lang="ru-RU" sz="8000" dirty="0" smtClean="0"/>
              <a:t>местности </a:t>
            </a:r>
            <a:endParaRPr lang="ru-RU" sz="8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3357562"/>
            <a:ext cx="350046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6472286" cy="3714776"/>
          </a:xfrm>
        </p:spPr>
        <p:txBody>
          <a:bodyPr>
            <a:noAutofit/>
          </a:bodyPr>
          <a:lstStyle/>
          <a:p>
            <a:pPr algn="l"/>
            <a:r>
              <a:rPr lang="ru-RU" sz="8000" dirty="0" smtClean="0"/>
              <a:t>Внезапная остановка -авария</a:t>
            </a:r>
            <a:endParaRPr lang="ru-RU" sz="8000" dirty="0"/>
          </a:p>
        </p:txBody>
      </p:sp>
      <p:pic>
        <p:nvPicPr>
          <p:cNvPr id="194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286124"/>
            <a:ext cx="442915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r>
              <a:rPr lang="ru-RU" sz="6000" dirty="0" smtClean="0"/>
              <a:t> Равноускоренное </a:t>
            </a:r>
            <a:r>
              <a:rPr lang="ru-RU" sz="6000" dirty="0"/>
              <a:t>движение материальной точки – это такое движение, при </a:t>
            </a:r>
            <a:r>
              <a:rPr lang="ru-RU" sz="6000" dirty="0" smtClean="0"/>
              <a:t>котором </a:t>
            </a:r>
            <a:r>
              <a:rPr lang="ru-RU" sz="6000" dirty="0" err="1" smtClean="0"/>
              <a:t>а=</a:t>
            </a:r>
            <a:r>
              <a:rPr lang="en-US" sz="6000" dirty="0"/>
              <a:t>const</a:t>
            </a:r>
            <a:endParaRPr lang="ru-RU" sz="6000" dirty="0"/>
          </a:p>
          <a:p>
            <a:endParaRPr lang="ru-RU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238125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2381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/>
              <a:t>Физическая величина, имеющая в системе СИ размерность </a:t>
            </a:r>
            <a:r>
              <a:rPr lang="ru-RU" sz="6600" dirty="0" smtClean="0"/>
              <a:t>м*с, называется скорость</a:t>
            </a:r>
            <a:endParaRPr lang="ru-RU" sz="66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r>
              <a:rPr lang="ru-RU" sz="5400" dirty="0"/>
              <a:t>Движение материальной точки по окружности с постоянной по величине скоростью следует </a:t>
            </a:r>
            <a:r>
              <a:rPr lang="ru-RU" sz="5400" dirty="0" smtClean="0"/>
              <a:t>считать Равномерным движением</a:t>
            </a:r>
            <a:endParaRPr lang="ru-RU" sz="54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188</Words>
  <Application>Microsoft Office PowerPoint</Application>
  <PresentationFormat>Экран (4:3)</PresentationFormat>
  <Paragraphs>30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Физическое ралли</vt:lpstr>
      <vt:lpstr>Этапы гонки</vt:lpstr>
      <vt:lpstr>Слайд 3</vt:lpstr>
      <vt:lpstr>Составление  карты гонки</vt:lpstr>
      <vt:lpstr>Слайд 5</vt:lpstr>
      <vt:lpstr>Внезапная остановка -авария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Привал</vt:lpstr>
      <vt:lpstr>Финиш</vt:lpstr>
      <vt:lpstr>Подведение итогов</vt:lpstr>
      <vt:lpstr>Слайд 18</vt:lpstr>
    </vt:vector>
  </TitlesOfParts>
  <Company>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Физическое ралли</dc:title>
  <dc:creator>Наташа</dc:creator>
  <cp:lastModifiedBy>Наташа</cp:lastModifiedBy>
  <cp:revision>18</cp:revision>
  <dcterms:created xsi:type="dcterms:W3CDTF">2010-05-19T12:30:35Z</dcterms:created>
  <dcterms:modified xsi:type="dcterms:W3CDTF">2010-05-19T15:25:15Z</dcterms:modified>
</cp:coreProperties>
</file>